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</p:sldIdLst>
  <p:sldSz cx="12192000" cy="6858000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4" autoAdjust="0"/>
    <p:restoredTop sz="94280" autoAdjust="0"/>
  </p:normalViewPr>
  <p:slideViewPr>
    <p:cSldViewPr snapToGrid="0">
      <p:cViewPr varScale="1">
        <p:scale>
          <a:sx n="87" d="100"/>
          <a:sy n="87" d="100"/>
        </p:scale>
        <p:origin x="282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1345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7164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1951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8553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8076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6382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4724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2054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7656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1231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6844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A94BCE25-3DE9-4A35-AE85-6D847D8A836D}" type="datetimeFigureOut">
              <a:rPr lang="en-CA" smtClean="0"/>
              <a:t>30/11/2016</a:t>
            </a:fld>
            <a:endParaRPr lang="en-CA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CA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49D3E2D-E038-489F-8521-E8734BFC80D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2736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25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79" y="4025589"/>
            <a:ext cx="4610932" cy="1415839"/>
          </a:xfrm>
        </p:spPr>
        <p:txBody>
          <a:bodyPr>
            <a:normAutofit/>
          </a:bodyPr>
          <a:lstStyle/>
          <a:p>
            <a:pPr algn="l"/>
            <a:r>
              <a:rPr lang="en-CA" sz="8000" dirty="0">
                <a:solidFill>
                  <a:schemeClr val="bg1"/>
                </a:solidFill>
              </a:rPr>
              <a:t>FarmBot</a:t>
            </a:r>
            <a:r>
              <a:rPr lang="en-CA" sz="3200" dirty="0"/>
              <a:t> </a:t>
            </a:r>
            <a:endParaRPr lang="en-CA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78" y="5441429"/>
            <a:ext cx="4610933" cy="379507"/>
          </a:xfrm>
        </p:spPr>
        <p:txBody>
          <a:bodyPr>
            <a:noAutofit/>
          </a:bodyPr>
          <a:lstStyle/>
          <a:p>
            <a:pPr algn="l"/>
            <a:r>
              <a:rPr lang="en-CA" b="1" dirty="0">
                <a:solidFill>
                  <a:schemeClr val="bg1"/>
                </a:solidFill>
              </a:rPr>
              <a:t>By Adanegbe Amadasun</a:t>
            </a:r>
          </a:p>
        </p:txBody>
      </p:sp>
    </p:spTree>
    <p:extLst>
      <p:ext uri="{BB962C8B-B14F-4D97-AF65-F5344CB8AC3E}">
        <p14:creationId xmlns:p14="http://schemas.microsoft.com/office/powerpoint/2010/main" val="703065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CA" sz="6000" dirty="0">
                <a:solidFill>
                  <a:schemeClr val="bg1"/>
                </a:solidFill>
              </a:rPr>
              <a:t>Proposal</a:t>
            </a:r>
            <a:r>
              <a:rPr lang="en-CA" sz="6000" dirty="0"/>
              <a:t>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sz="2800" dirty="0">
                <a:solidFill>
                  <a:schemeClr val="bg1"/>
                </a:solidFill>
              </a:rPr>
              <a:t>An open source automated farming device which operates similar to a 3D printer. But instead of extruding plastic, its tools are seed injectors, watering nozzles, sensors etc.</a:t>
            </a:r>
          </a:p>
          <a:p>
            <a:pPr marL="0" indent="0">
              <a:buNone/>
            </a:pPr>
            <a:r>
              <a:rPr lang="en-CA" sz="2800" dirty="0">
                <a:solidFill>
                  <a:schemeClr val="bg1"/>
                </a:solidFill>
              </a:rPr>
              <a:t>FarmBot will be able to perform the following task :</a:t>
            </a:r>
          </a:p>
          <a:p>
            <a:r>
              <a:rPr lang="en-CA" sz="2800" dirty="0">
                <a:solidFill>
                  <a:schemeClr val="bg1"/>
                </a:solidFill>
              </a:rPr>
              <a:t> Monitor the temperature around the plant,</a:t>
            </a:r>
          </a:p>
          <a:p>
            <a:r>
              <a:rPr lang="en-CA" sz="2800" dirty="0">
                <a:solidFill>
                  <a:schemeClr val="bg1"/>
                </a:solidFill>
              </a:rPr>
              <a:t> Provide light  to the plant,</a:t>
            </a:r>
          </a:p>
          <a:p>
            <a:r>
              <a:rPr lang="en-CA" sz="2800" dirty="0">
                <a:solidFill>
                  <a:schemeClr val="bg1"/>
                </a:solidFill>
              </a:rPr>
              <a:t>Check the moisture of the soil,</a:t>
            </a:r>
          </a:p>
          <a:p>
            <a:r>
              <a:rPr lang="en-CA" sz="2800" dirty="0">
                <a:solidFill>
                  <a:schemeClr val="bg1"/>
                </a:solidFill>
              </a:rPr>
              <a:t>Also check the pH content of soil. </a:t>
            </a:r>
          </a:p>
          <a:p>
            <a:endParaRPr lang="en-C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080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737"/>
            <a:ext cx="10515600" cy="854075"/>
          </a:xfrm>
        </p:spPr>
        <p:txBody>
          <a:bodyPr/>
          <a:lstStyle/>
          <a:p>
            <a:r>
              <a:rPr lang="en-CA" sz="6000" dirty="0"/>
              <a:t>Budget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082" y="888694"/>
            <a:ext cx="10515600" cy="5221357"/>
          </a:xfrm>
        </p:spPr>
        <p:txBody>
          <a:bodyPr>
            <a:noAutofit/>
          </a:bodyPr>
          <a:lstStyle/>
          <a:p>
            <a:r>
              <a:rPr lang="en-CA" sz="2800" dirty="0"/>
              <a:t>Raspberry Pi 3 Complete Starter Kit - 32 GB Edition - $74.35</a:t>
            </a:r>
          </a:p>
          <a:p>
            <a:r>
              <a:rPr lang="en-CA" sz="2800" dirty="0"/>
              <a:t>Arduino Mega - $49.95</a:t>
            </a:r>
          </a:p>
          <a:p>
            <a:r>
              <a:rPr lang="en-CA" sz="2800" dirty="0"/>
              <a:t>5v Switching Power Supply - $15</a:t>
            </a:r>
          </a:p>
          <a:p>
            <a:r>
              <a:rPr lang="en-CA" sz="2800" dirty="0"/>
              <a:t>Ramps 1.4 for 3D Printer – $35.95</a:t>
            </a:r>
          </a:p>
          <a:p>
            <a:r>
              <a:rPr lang="en-CA" sz="2800" dirty="0"/>
              <a:t>Stepper Motor Driver - $14.25</a:t>
            </a:r>
          </a:p>
          <a:p>
            <a:r>
              <a:rPr lang="en-CA" sz="2800" dirty="0"/>
              <a:t>Bipolar Stepper Motor - $29.50</a:t>
            </a:r>
          </a:p>
          <a:p>
            <a:r>
              <a:rPr lang="en-CA" sz="2800" dirty="0"/>
              <a:t>Time Pulley - $9.00</a:t>
            </a:r>
          </a:p>
          <a:p>
            <a:r>
              <a:rPr lang="en-CA" sz="2800" dirty="0"/>
              <a:t>Rotary - $4.95</a:t>
            </a:r>
          </a:p>
          <a:p>
            <a:r>
              <a:rPr lang="en-CA" sz="2800" dirty="0"/>
              <a:t>Timing Belt - $19</a:t>
            </a:r>
          </a:p>
          <a:p>
            <a:r>
              <a:rPr lang="en-CA" sz="2800" dirty="0"/>
              <a:t>Total = $284.70 + HST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24516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CA" dirty="0"/>
              <a:t>Schedule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46602"/>
            <a:ext cx="12191999" cy="581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72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Build Video </a:t>
            </a:r>
          </a:p>
        </p:txBody>
      </p:sp>
      <p:pic>
        <p:nvPicPr>
          <p:cNvPr id="4" name="MyMovi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0100" y="1600200"/>
            <a:ext cx="8051800" cy="4525963"/>
          </a:xfrm>
        </p:spPr>
      </p:pic>
    </p:spTree>
    <p:extLst>
      <p:ext uri="{BB962C8B-B14F-4D97-AF65-F5344CB8AC3E}">
        <p14:creationId xmlns:p14="http://schemas.microsoft.com/office/powerpoint/2010/main" val="239480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2040"/>
          </a:xfrm>
        </p:spPr>
        <p:txBody>
          <a:bodyPr>
            <a:normAutofit fontScale="90000"/>
          </a:bodyPr>
          <a:lstStyle/>
          <a:p>
            <a:r>
              <a:rPr lang="en-CA" dirty="0"/>
              <a:t>Previous Courses Utilized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07166"/>
            <a:ext cx="10515600" cy="5169797"/>
          </a:xfrm>
        </p:spPr>
        <p:txBody>
          <a:bodyPr>
            <a:normAutofit fontScale="92500" lnSpcReduction="10000"/>
          </a:bodyPr>
          <a:lstStyle/>
          <a:p>
            <a:pPr marL="36576" indent="0">
              <a:buNone/>
            </a:pPr>
            <a:r>
              <a:rPr lang="en-CA" b="1" dirty="0"/>
              <a:t>CENG 252 - Embedded Systems</a:t>
            </a:r>
          </a:p>
          <a:p>
            <a:pPr marL="36576" indent="0">
              <a:buNone/>
            </a:pPr>
            <a:r>
              <a:rPr lang="en-CA" dirty="0"/>
              <a:t>-Provided knowledge on reading inputs from sensors.</a:t>
            </a:r>
          </a:p>
          <a:p>
            <a:pPr marL="36576" indent="0">
              <a:buNone/>
            </a:pPr>
            <a:r>
              <a:rPr lang="en-CA" b="1" dirty="0"/>
              <a:t>CENG 200 - UNIX Scripting</a:t>
            </a:r>
          </a:p>
          <a:p>
            <a:pPr marL="36576" indent="0">
              <a:buNone/>
            </a:pPr>
            <a:r>
              <a:rPr lang="en-CA" dirty="0"/>
              <a:t>-Provided knowledge on scripting that I used as reference when creating my Python script.</a:t>
            </a:r>
          </a:p>
          <a:p>
            <a:pPr marL="0" indent="0">
              <a:buNone/>
            </a:pPr>
            <a:r>
              <a:rPr lang="en-CA" b="1" dirty="0"/>
              <a:t>WRIT 120 – Technical Reading and Writing Skills </a:t>
            </a:r>
          </a:p>
          <a:p>
            <a:r>
              <a:rPr lang="en-CA" dirty="0"/>
              <a:t>-Provided Knowledge on writing proposals and progress report</a:t>
            </a:r>
          </a:p>
          <a:p>
            <a:pPr marL="0" indent="0">
              <a:buNone/>
            </a:pPr>
            <a:r>
              <a:rPr lang="en-CA" b="1" dirty="0"/>
              <a:t>CENG 216 – Introduction to Software Engineering  </a:t>
            </a:r>
          </a:p>
          <a:p>
            <a:r>
              <a:rPr lang="en-CA" dirty="0"/>
              <a:t>Provided knowledge on creating schedule with gnat chart </a:t>
            </a:r>
          </a:p>
        </p:txBody>
      </p:sp>
    </p:spTree>
    <p:extLst>
      <p:ext uri="{BB962C8B-B14F-4D97-AF65-F5344CB8AC3E}">
        <p14:creationId xmlns:p14="http://schemas.microsoft.com/office/powerpoint/2010/main" val="326704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482" y="3161057"/>
            <a:ext cx="10972800" cy="1143000"/>
          </a:xfrm>
        </p:spPr>
        <p:txBody>
          <a:bodyPr/>
          <a:lstStyle/>
          <a:p>
            <a:r>
              <a:rPr lang="en-US" sz="7200" dirty="0" smtClean="0"/>
              <a:t>The End 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467246722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1306</Template>
  <TotalTime>77</TotalTime>
  <Words>218</Words>
  <Application>Microsoft Office PowerPoint</Application>
  <PresentationFormat>Widescreen</PresentationFormat>
  <Paragraphs>32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Diseño predeterminado</vt:lpstr>
      <vt:lpstr>FarmBot </vt:lpstr>
      <vt:lpstr>Proposal </vt:lpstr>
      <vt:lpstr>Budget</vt:lpstr>
      <vt:lpstr>Schedule</vt:lpstr>
      <vt:lpstr>Build Video </vt:lpstr>
      <vt:lpstr>Previous Courses Utilized  </vt:lpstr>
      <vt:lpstr>The End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FarmBot</dc:title>
  <dc:creator>A A</dc:creator>
  <cp:lastModifiedBy>Adanegbe Amadasun</cp:lastModifiedBy>
  <cp:revision>11</cp:revision>
  <dcterms:created xsi:type="dcterms:W3CDTF">2016-11-28T01:39:36Z</dcterms:created>
  <dcterms:modified xsi:type="dcterms:W3CDTF">2016-11-30T15:00:29Z</dcterms:modified>
</cp:coreProperties>
</file>

<file path=docProps/thumbnail.jpeg>
</file>